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jp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872" y="539496"/>
            <a:ext cx="536825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749" y="539496"/>
            <a:ext cx="758850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497" y="539496"/>
            <a:ext cx="772300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